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5CE2-1A2F-4A67-8E61-44369766EC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9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F7FAFD"/>
            </a:gs>
            <a:gs pos="58000">
              <a:schemeClr val="bg1"/>
            </a:gs>
            <a:gs pos="16390">
              <a:srgbClr val="F7FAFD"/>
            </a:gs>
            <a:gs pos="7000">
              <a:schemeClr val="accent1">
                <a:lumMod val="5000"/>
                <a:lumOff val="95000"/>
                <a:alpha val="60000"/>
              </a:schemeClr>
            </a:gs>
            <a:gs pos="38000">
              <a:schemeClr val="accent1">
                <a:lumMod val="5000"/>
                <a:lumOff val="95000"/>
                <a:alpha val="60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  <a:alpha val="4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10264560" y="3108040"/>
            <a:ext cx="1921061" cy="8505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7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1" y="3108040"/>
            <a:ext cx="2208696" cy="8505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3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751" y="3108040"/>
            <a:ext cx="8662316" cy="850811"/>
          </a:xfr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ЧЕЛЯБИНСКОЙ ОБЛАСТИ ОБЪЯВЛЯЕТ О НАБОРЕ В ВУЗ МЧС РОССИИ</a:t>
            </a:r>
            <a:endParaRPr lang="ru-RU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07181" y="480211"/>
            <a:ext cx="5000720" cy="13056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ЮНОШИ И ДЕВУШКИ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РОСТОМ ОТ 170 СМ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30 ЛЕТ,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СРЕДНЕЕ ОБЩЕЕ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КЛАССОВ) ИЛИ СРЕДНЕЕ ПРОФЕССИОНАЛЬНОЕ 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38064" y="9154"/>
            <a:ext cx="5247558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стать КУРСАНТОМ?</a:t>
            </a:r>
            <a:endParaRPr lang="ru-RU" sz="26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4659" y="-2130"/>
            <a:ext cx="666903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1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Набор на бюджетную форму обучения осуществляется по следующим направлениям подготовки:</a:t>
            </a:r>
            <a:endParaRPr lang="ru-RU" sz="21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998746" y="-11329"/>
            <a:ext cx="28812" cy="3119369"/>
          </a:xfrm>
          <a:prstGeom prst="line">
            <a:avLst/>
          </a:prstGeom>
          <a:ln w="730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0385" y="709558"/>
            <a:ext cx="4165447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385" y="1231879"/>
            <a:ext cx="4165447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Техносферная безопасность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188043" y="758067"/>
            <a:ext cx="2627835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5 лет</a:t>
            </a:r>
            <a:endParaRPr lang="ru-RU" sz="2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75832" y="1266155"/>
            <a:ext cx="276223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4 года</a:t>
            </a:r>
            <a:endParaRPr lang="ru-RU" sz="2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85053" y="3858512"/>
            <a:ext cx="5821683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обучения в ВУЗ МЧС России:</a:t>
            </a:r>
            <a:endParaRPr lang="ru-RU" sz="2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998746" y="3931571"/>
            <a:ext cx="16659" cy="2899374"/>
          </a:xfrm>
          <a:prstGeom prst="line">
            <a:avLst/>
          </a:prstGeom>
          <a:ln w="730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037083" y="3919348"/>
            <a:ext cx="5062735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необходимо:</a:t>
            </a:r>
            <a:endParaRPr lang="ru-RU" sz="2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037083" y="4350235"/>
            <a:ext cx="5172295" cy="23775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заявление в Главное управление МЧС России по Челябинской области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военно-врачебную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  <a:r>
              <a:rPr lang="en-US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для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годности к поступлению в ВУЗ МЧС России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предварительный профессиональный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отбор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сдать ЕГЭ по профильным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предметам: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(профильная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язык,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или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химия (на выбор)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7072845" y="1810671"/>
            <a:ext cx="52933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r>
              <a:rPr lang="en-US" sz="1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МЧС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</a:t>
            </a:r>
          </a:p>
          <a:p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454091, г. Челябинск, ул. Пушкина, 68</a:t>
            </a:r>
          </a:p>
          <a:p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(351)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239-70-17</a:t>
            </a:r>
            <a:endParaRPr lang="en-US" sz="1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почта: ukvripo@74.mchs.gov.ru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860" y="1724948"/>
            <a:ext cx="1359184" cy="1359184"/>
          </a:xfrm>
          <a:prstGeom prst="rect">
            <a:avLst/>
          </a:prstGeom>
          <a:gradFill>
            <a:gsLst>
              <a:gs pos="22392">
                <a:srgbClr val="E3EEF8"/>
              </a:gs>
              <a:gs pos="43734">
                <a:srgbClr val="D0E2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4" name="Прямоугольник 33"/>
          <p:cNvSpPr/>
          <p:nvPr/>
        </p:nvSpPr>
        <p:spPr>
          <a:xfrm>
            <a:off x="347708" y="1649571"/>
            <a:ext cx="1735383" cy="4231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15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Подробнее: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540" y="2116514"/>
            <a:ext cx="2206708" cy="2246881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-22765" y="6303460"/>
            <a:ext cx="693720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отсрочки от прохождения срочной службы в ВС РФ на период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</a:t>
            </a: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 окончании ВУЗ МЧС России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службы</a:t>
            </a:r>
            <a:endParaRPr lang="ru-RU" sz="1350" b="1" spc="50" dirty="0" smtClean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22765" y="4606018"/>
            <a:ext cx="6937200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жильем на период обучения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-22764" y="4948219"/>
            <a:ext cx="6937200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выплата денежного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довольствия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-22765" y="5291191"/>
            <a:ext cx="6937200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вещевым имуществом и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трехразовое </a:t>
            </a: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-22765" y="5626728"/>
            <a:ext cx="6937200" cy="30008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звания «лейтенант внутренней службы» по окончании ВУЗ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22764" y="5967540"/>
            <a:ext cx="6937200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по окончании обучения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-22764" y="4260019"/>
            <a:ext cx="6938285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проезда в отпуск один раз в 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477" y="1722478"/>
            <a:ext cx="1310805" cy="13108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548" y="1700260"/>
            <a:ext cx="1371151" cy="13711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27" y="2469026"/>
            <a:ext cx="436892" cy="444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195" y="2583750"/>
            <a:ext cx="330121" cy="3301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3335939" y="2394175"/>
            <a:ext cx="715347" cy="26076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5660" y="2035537"/>
            <a:ext cx="1825567" cy="22889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60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156</Words>
  <Application>Microsoft Office PowerPoint</Application>
  <PresentationFormat>Широкоэкранный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ГЛАВНОЕ УПРАВЛЕНИЕ МЧС РОССИИ ПО ЧЕЛЯБИНСКОЙ ОБЛАСТИ ОБЪЯВЛЯЕТ О НАБОРЕ В ВУЗ МЧС РОССИИ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71</cp:revision>
  <dcterms:created xsi:type="dcterms:W3CDTF">2022-08-17T08:28:59Z</dcterms:created>
  <dcterms:modified xsi:type="dcterms:W3CDTF">2023-07-19T06:20:15Z</dcterms:modified>
</cp:coreProperties>
</file>